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8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6CBD-90D2-4406-B176-DF9ED4E6D2D3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3CF03-8BB4-4BED-990E-5F009E63FCD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9978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6CBD-90D2-4406-B176-DF9ED4E6D2D3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3CF03-8BB4-4BED-990E-5F009E63F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967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6CBD-90D2-4406-B176-DF9ED4E6D2D3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3CF03-8BB4-4BED-990E-5F009E63F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676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6CBD-90D2-4406-B176-DF9ED4E6D2D3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3CF03-8BB4-4BED-990E-5F009E63F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925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6CBD-90D2-4406-B176-DF9ED4E6D2D3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3CF03-8BB4-4BED-990E-5F009E63FCD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6662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6CBD-90D2-4406-B176-DF9ED4E6D2D3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3CF03-8BB4-4BED-990E-5F009E63F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088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6CBD-90D2-4406-B176-DF9ED4E6D2D3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3CF03-8BB4-4BED-990E-5F009E63F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890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6CBD-90D2-4406-B176-DF9ED4E6D2D3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3CF03-8BB4-4BED-990E-5F009E63F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078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6CBD-90D2-4406-B176-DF9ED4E6D2D3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3CF03-8BB4-4BED-990E-5F009E63F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024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AA26CBD-90D2-4406-B176-DF9ED4E6D2D3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563CF03-8BB4-4BED-990E-5F009E63F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167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6CBD-90D2-4406-B176-DF9ED4E6D2D3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3CF03-8BB4-4BED-990E-5F009E63F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931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AA26CBD-90D2-4406-B176-DF9ED4E6D2D3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563CF03-8BB4-4BED-990E-5F009E63FCD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7579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History of Persian Language &amp; Development of Persian Poetry</a:t>
            </a:r>
            <a:br>
              <a:rPr lang="en-US" sz="4000" b="1" dirty="0"/>
            </a:br>
            <a:r>
              <a:rPr lang="en-US" sz="4000" b="1" dirty="0"/>
              <a:t>Semester: 2</a:t>
            </a:r>
            <a:r>
              <a:rPr lang="en-US" sz="4000" b="1" baseline="30000" dirty="0"/>
              <a:t>nd</a:t>
            </a:r>
            <a:r>
              <a:rPr lang="en-US" sz="4000" b="1" dirty="0"/>
              <a:t> M.s</a:t>
            </a:r>
            <a:br>
              <a:rPr lang="en-US" sz="4000" b="1" dirty="0"/>
            </a:br>
            <a:r>
              <a:rPr lang="en-US" sz="4000" b="1" dirty="0"/>
              <a:t>Course Code: Per-509</a:t>
            </a:r>
            <a:br>
              <a:rPr lang="en-US" sz="4000" b="1" dirty="0"/>
            </a:br>
            <a:r>
              <a:rPr lang="en-US" sz="4000" b="1" dirty="0"/>
              <a:t>Credit Hours: 3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Dr. Sara Bukhari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80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96788" y="234751"/>
            <a:ext cx="9225886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سعدی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شیرازی</a:t>
            </a: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1210ء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میں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ایران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شہر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شیراز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میں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پیدا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ہوئے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، آپ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والد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وفات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آپ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بچپن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میں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ہی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ہو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گئی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تھی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۔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اپنی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جوانی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میں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،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سعدی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نے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غربت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اور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سخت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مشکلات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سامنا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کیا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اور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بہتر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تعلیم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لیے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آپ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نے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اپنے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آبائی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شہر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کو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خیرباد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کہا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اور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بغداد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تشریف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لے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آئے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۔ آپ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نے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المدرسة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النظاميہ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میں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داخلہ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لیا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،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جہاں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آپ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نے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اسلامی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سائنس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،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قانون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،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حکومت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،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تاریخ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،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عربی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ادب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اور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اسلامی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الٰہیات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تعلیم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حاصل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سعدی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شیرازی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نے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جامع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نظامیہ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سے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فارغ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التحصیل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ہونے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بعد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متعدد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ملکوں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سیاحت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۔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شام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،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مصر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،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عراق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،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انتولیا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بھی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گئے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،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جہاں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بڑے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شہروں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زیارت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،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گاہکوں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سے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بھرے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پررونق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بازار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دیکھے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،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اعلیٰ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درجہ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فنون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لطیفہ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نمونوں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سے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محفوظ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ہوئے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اور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وہاں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علما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اور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فن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کاروں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سے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ملاقاتیں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۔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61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37732" y="1522189"/>
            <a:ext cx="930777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آخر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کار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جہادی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صوفیوں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ایک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گروہ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میں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شامل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ہو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گئے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،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جو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صلیبی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جنگوں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میں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شریک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تھا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۔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ان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ساتھ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مل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انہوں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نے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جنگیں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لڑیں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۔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ایک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ایسی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ہی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جنگ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میں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جنگی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قیدی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بنے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اور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سات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سال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کیفیت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میں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گزارے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۔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ایک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غلام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حیثیت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سے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خندقیں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کھودنے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کام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پر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متعین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رہے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۔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مملوکوں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نے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تاوان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ادا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کیا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،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تو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جنگی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قیدیوں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کو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رہا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کیا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گیا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۔ ،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جن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میں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سعدی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شیرازی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بھی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شامل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تھے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۔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قیدسے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رہائی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بعد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سعدی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شیرازی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یروشلم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بیت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المقدس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چلے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گئے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۔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وہاں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سے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مکہ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اور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مدینہ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رُخ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کیا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۔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بیس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برس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طویل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مسافت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بعد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سعدی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شیرازی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آخر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کار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اپنے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آبائی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وطن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ایران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پہنچے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،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جہاں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انہیں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اپنے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پرانے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رفقا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صحبت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میسر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آئی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۔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172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55846" y="1397338"/>
            <a:ext cx="89392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خراسان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میں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ان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ملاقات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ایک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ترکی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امیر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طغرل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سے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ہوئی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،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جن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سے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بہت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جلد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گہری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دوستی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ہو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گئی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۔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سعدی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شیرازی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کو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ساتھ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لیے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سندھ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گیا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،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جہاں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انہیں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پیر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پتر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سے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ملنے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موقع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ملا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،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جو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ایرانی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صوفی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شیخ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عثمان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مروندی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پیروکار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تھے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۔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سفر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میں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برصغیر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بھی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آئے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اور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وسطی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ایشیا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ممالک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بھی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سیر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،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جہاں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و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منگول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حملوں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سے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بچے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رہنے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والے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مسلمانوں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سے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ملے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۔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یہی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طغرل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بعد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ازاں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سلطنت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دہلی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ملازمت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میں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داخل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ہو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گیا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۔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نے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سعدی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شیرازی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کوبھی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اپنے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ہاں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مدعو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کیا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۔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سعدی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شیرازی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،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جو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ثقافتوں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رنگا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رنگی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شائق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تھے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،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دعوت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پر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لبیک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کہتے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ہوئے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چل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پڑے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اور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دہلی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اور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گجرات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میں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جا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رہے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۔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دورمیں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انہیں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سومناتھ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تاریخی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مندر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سیر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کابھی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موقع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ملا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72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19868" y="725058"/>
            <a:ext cx="870727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اہم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تصانیف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r" rtl="1"/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گلستانبوستانبنی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آدمسعدی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کو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ان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کے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اقوال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زریں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کی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وجہ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سے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بہت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شہرت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حاصل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ہے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۔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جن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سب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سے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زیادہ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مشہور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بنی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آدم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"، "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گلستان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کا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حصہ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ہے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بنی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آدم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اعضاے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یک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دیگرند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کہ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در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آفرینش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ز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یک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گوہرند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چو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عضوے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بہ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درد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آورَد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روزگار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دگر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عضوہا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را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نمانَد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قرار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تو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کز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محنت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دیگران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بے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غمی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نشاید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کہ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نامت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نہند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آدمی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60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98878" y="1072319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/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وفات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سعدی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:1292ء/1291  آپ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نے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سو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برس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كى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عمر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ميں شيراز، ايران ميں انتقال فرمايا. آپ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مزار شہراز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میں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ہے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آپ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مزار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سعدیہ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کہلاتا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ہے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45" r="703" b="52041"/>
          <a:stretch/>
        </p:blipFill>
        <p:spPr>
          <a:xfrm>
            <a:off x="955869" y="2156346"/>
            <a:ext cx="4080155" cy="3295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18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</TotalTime>
  <Words>537</Words>
  <Application>Microsoft Office PowerPoint</Application>
  <PresentationFormat>Custom</PresentationFormat>
  <Paragraphs>15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Retrospect</vt:lpstr>
      <vt:lpstr>History of Persian Language &amp; Development of Persian Poetry Semester: 2nd M.s Course Code: Per-509 Credit Hours: 3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imbalance@live.com</cp:lastModifiedBy>
  <cp:revision>6</cp:revision>
  <dcterms:created xsi:type="dcterms:W3CDTF">2020-05-18T11:11:01Z</dcterms:created>
  <dcterms:modified xsi:type="dcterms:W3CDTF">2020-05-18T15:51:06Z</dcterms:modified>
</cp:coreProperties>
</file>